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588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6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173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938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10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734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680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978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933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9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53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81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2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46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3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38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6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BFD9EC-421B-4F6C-8692-5BF0F5A1711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F3DFF5-CDF4-4547-BBE5-F7B28E5E8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The Primary System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An election in which voters can choose their candidates.</a:t>
            </a:r>
            <a:endParaRPr lang="en-US" sz="3600" dirty="0"/>
          </a:p>
        </p:txBody>
      </p:sp>
      <p:pic>
        <p:nvPicPr>
          <p:cNvPr id="1030" name="Picture 6" descr="http://cdn2-b.examiner.com/sites/default/files/styles/image_content_width/hash/f2/d0/1350276397_8177_vote02.jpg?itok=p8hJJHt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638" y="2560638"/>
            <a:ext cx="3971924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414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 process where the  people vote to remove an elected official from office.</a:t>
            </a:r>
            <a:endParaRPr lang="en-US" sz="3600" dirty="0"/>
          </a:p>
        </p:txBody>
      </p:sp>
      <p:pic>
        <p:nvPicPr>
          <p:cNvPr id="2050" name="Picture 2" descr="http://1.bp.blogspot.com/-IgU_6HS6bM4/Tq1EOmtwnTI/AAAAAAAABp8/K7MlUAnVZlo/s1600/thumbsdown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995" y="2560638"/>
            <a:ext cx="3521209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672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Initiative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process that allows voters to put a bill before the legislature</a:t>
            </a:r>
            <a:endParaRPr lang="en-US" sz="3600" dirty="0"/>
          </a:p>
        </p:txBody>
      </p:sp>
      <p:pic>
        <p:nvPicPr>
          <p:cNvPr id="4098" name="Picture 2" descr="http://sr.photos1.fotosearch.com/bthumb/CSP/CSP186/k18698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2" y="2659856"/>
            <a:ext cx="2159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Life is What You Make Happen Man Chooses Proactive Initiati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2" y="3511321"/>
            <a:ext cx="2726942" cy="263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268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Referendum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Voting directly for a law </a:t>
            </a:r>
            <a:endParaRPr lang="en-US" sz="3600" dirty="0"/>
          </a:p>
        </p:txBody>
      </p:sp>
      <p:pic>
        <p:nvPicPr>
          <p:cNvPr id="3074" name="Picture 2" descr="http://www.londonderrynh.net/wp-content/uploads/2011/02/20110210_best_nh_votin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460" y="2560638"/>
            <a:ext cx="2758280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139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</TotalTime>
  <Words>49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Rounded MT Bold</vt:lpstr>
      <vt:lpstr>Garamond</vt:lpstr>
      <vt:lpstr>Organic</vt:lpstr>
      <vt:lpstr>The Primary System</vt:lpstr>
      <vt:lpstr>Recall </vt:lpstr>
      <vt:lpstr>The Initiative </vt:lpstr>
      <vt:lpstr>The Referendum 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Primary System</dc:title>
  <dc:creator>Vickie J. Dean</dc:creator>
  <cp:lastModifiedBy>Vickie J. Dean</cp:lastModifiedBy>
  <cp:revision>5</cp:revision>
  <dcterms:created xsi:type="dcterms:W3CDTF">2016-02-08T12:36:10Z</dcterms:created>
  <dcterms:modified xsi:type="dcterms:W3CDTF">2016-02-08T12:55:18Z</dcterms:modified>
</cp:coreProperties>
</file>